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ke McDonald" initials="MM" lastIdx="1" clrIdx="0">
    <p:extLst>
      <p:ext uri="{19B8F6BF-5375-455C-9EA6-DF929625EA0E}">
        <p15:presenceInfo xmlns:p15="http://schemas.microsoft.com/office/powerpoint/2012/main" userId="689f0539ab78f4e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>
        <p:scale>
          <a:sx n="80" d="100"/>
          <a:sy n="80" d="100"/>
        </p:scale>
        <p:origin x="1092" y="9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A98B-3822-4902-96AA-1DBF92FCC258}" type="datetimeFigureOut">
              <a:rPr lang="en-AU" smtClean="0"/>
              <a:t>27/10/2019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7CF8-1A15-4BB9-810B-7FE494D8AB9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9275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A98B-3822-4902-96AA-1DBF92FCC258}" type="datetimeFigureOut">
              <a:rPr lang="en-AU" smtClean="0"/>
              <a:t>27/10/2019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7CF8-1A15-4BB9-810B-7FE494D8AB9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67849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A98B-3822-4902-96AA-1DBF92FCC258}" type="datetimeFigureOut">
              <a:rPr lang="en-AU" smtClean="0"/>
              <a:t>27/10/2019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7CF8-1A15-4BB9-810B-7FE494D8AB9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8729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A98B-3822-4902-96AA-1DBF92FCC258}" type="datetimeFigureOut">
              <a:rPr lang="en-AU" smtClean="0"/>
              <a:t>27/10/2019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7CF8-1A15-4BB9-810B-7FE494D8AB9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4529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A98B-3822-4902-96AA-1DBF92FCC258}" type="datetimeFigureOut">
              <a:rPr lang="en-AU" smtClean="0"/>
              <a:t>27/10/2019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7CF8-1A15-4BB9-810B-7FE494D8AB9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772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A98B-3822-4902-96AA-1DBF92FCC258}" type="datetimeFigureOut">
              <a:rPr lang="en-AU" smtClean="0"/>
              <a:t>27/10/2019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7CF8-1A15-4BB9-810B-7FE494D8AB9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75679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A98B-3822-4902-96AA-1DBF92FCC258}" type="datetimeFigureOut">
              <a:rPr lang="en-AU" smtClean="0"/>
              <a:t>27/10/2019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7CF8-1A15-4BB9-810B-7FE494D8AB9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5048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A98B-3822-4902-96AA-1DBF92FCC258}" type="datetimeFigureOut">
              <a:rPr lang="en-AU" smtClean="0"/>
              <a:t>27/10/2019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7CF8-1A15-4BB9-810B-7FE494D8AB9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4458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A98B-3822-4902-96AA-1DBF92FCC258}" type="datetimeFigureOut">
              <a:rPr lang="en-AU" smtClean="0"/>
              <a:t>27/10/2019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7CF8-1A15-4BB9-810B-7FE494D8AB9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0714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A98B-3822-4902-96AA-1DBF92FCC258}" type="datetimeFigureOut">
              <a:rPr lang="en-AU" smtClean="0"/>
              <a:t>27/10/2019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7CF8-1A15-4BB9-810B-7FE494D8AB9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6727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1A98B-3822-4902-96AA-1DBF92FCC258}" type="datetimeFigureOut">
              <a:rPr lang="en-AU" smtClean="0"/>
              <a:t>27/10/2019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67CF8-1A15-4BB9-810B-7FE494D8AB9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824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1A98B-3822-4902-96AA-1DBF92FCC258}" type="datetimeFigureOut">
              <a:rPr lang="en-AU" smtClean="0"/>
              <a:t>27/10/2019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67CF8-1A15-4BB9-810B-7FE494D8AB9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9222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ionsclubs.org.au/activities/youth/yoty/protected-documents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yotyq1@gmail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389688"/>
          </a:xfrm>
        </p:spPr>
        <p:txBody>
          <a:bodyPr/>
          <a:lstStyle/>
          <a:p>
            <a:r>
              <a:rPr lang="en-US" dirty="0" smtClean="0"/>
              <a:t>Step by Step guide to access required resources, for Clubs registered for the YOTY 2019 Competition.</a:t>
            </a:r>
          </a:p>
          <a:p>
            <a:r>
              <a:rPr lang="en-US" dirty="0" smtClean="0"/>
              <a:t>It is VERY important any clubs taking part successfully register, these clubs will then be sent the required Logon and Password.</a:t>
            </a:r>
          </a:p>
          <a:p>
            <a:r>
              <a:rPr lang="en-US" dirty="0" smtClean="0"/>
              <a:t>Please do not share the Logon and Password sent to your club.</a:t>
            </a:r>
          </a:p>
          <a:p>
            <a:endParaRPr lang="en-US" dirty="0" smtClean="0"/>
          </a:p>
          <a:p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12074"/>
            <a:ext cx="9144000" cy="221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9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600" cy="1325563"/>
          </a:xfrm>
        </p:spPr>
      </p:pic>
      <p:sp>
        <p:nvSpPr>
          <p:cNvPr id="5" name="Rectangle 4"/>
          <p:cNvSpPr/>
          <p:nvPr/>
        </p:nvSpPr>
        <p:spPr>
          <a:xfrm>
            <a:off x="838201" y="2690336"/>
            <a:ext cx="10641226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800" dirty="0" smtClean="0">
                <a:hlinkClick r:id="rId3"/>
              </a:rPr>
              <a:t>https://lionsclubs.org.au/activities/youth/yoty/protected-documents/</a:t>
            </a:r>
            <a:endParaRPr lang="en-AU" sz="2800" dirty="0" smtClean="0"/>
          </a:p>
          <a:p>
            <a:r>
              <a:rPr lang="en-US" sz="2800" dirty="0" smtClean="0"/>
              <a:t>Use link above either press link (may work) or copy paste, or type into</a:t>
            </a:r>
          </a:p>
          <a:p>
            <a:r>
              <a:rPr lang="en-US" sz="2800" dirty="0" smtClean="0"/>
              <a:t>Your Web page address bar, normally found at the top of your page, or on Google search</a:t>
            </a:r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 </a:t>
            </a:r>
          </a:p>
          <a:p>
            <a:endParaRPr lang="en-A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392" y="4561699"/>
            <a:ext cx="9774187" cy="134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88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600" cy="1325563"/>
          </a:xfrm>
        </p:spPr>
      </p:pic>
      <p:sp>
        <p:nvSpPr>
          <p:cNvPr id="5" name="Rectangle 4"/>
          <p:cNvSpPr/>
          <p:nvPr/>
        </p:nvSpPr>
        <p:spPr>
          <a:xfrm>
            <a:off x="838201" y="2690336"/>
            <a:ext cx="1064122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 </a:t>
            </a:r>
          </a:p>
          <a:p>
            <a:endParaRPr lang="en-A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0378" y="2494346"/>
            <a:ext cx="4992130" cy="40628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75008" y="2125014"/>
            <a:ext cx="7043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Click on any of the items that you require IE Start at No.1 Blank Certificate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6117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600" cy="1325563"/>
          </a:xfrm>
        </p:spPr>
      </p:pic>
      <p:sp>
        <p:nvSpPr>
          <p:cNvPr id="5" name="Rectangle 4"/>
          <p:cNvSpPr/>
          <p:nvPr/>
        </p:nvSpPr>
        <p:spPr>
          <a:xfrm>
            <a:off x="838201" y="2690336"/>
            <a:ext cx="1064122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 </a:t>
            </a:r>
          </a:p>
          <a:p>
            <a:endParaRPr lang="en-AU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9993" y="3689984"/>
            <a:ext cx="4439270" cy="24196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30968" y="1905506"/>
            <a:ext cx="10058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This Pop up window will “pop up”, if it does not please check if you have </a:t>
            </a:r>
          </a:p>
          <a:p>
            <a:r>
              <a:rPr lang="en-US" sz="2400" dirty="0" smtClean="0"/>
              <a:t>a </a:t>
            </a:r>
            <a:r>
              <a:rPr lang="en-US" sz="2400" dirty="0" err="1" smtClean="0"/>
              <a:t>adblocker</a:t>
            </a:r>
            <a:r>
              <a:rPr lang="en-US" sz="2400" dirty="0" smtClean="0"/>
              <a:t> working that may be stopping it, </a:t>
            </a:r>
          </a:p>
          <a:p>
            <a:r>
              <a:rPr lang="en-US" sz="2400" dirty="0" smtClean="0"/>
              <a:t>if so you will need to pause, this or allow pop ups on this site.</a:t>
            </a:r>
          </a:p>
          <a:p>
            <a:r>
              <a:rPr lang="en-US" sz="2400" dirty="0" smtClean="0"/>
              <a:t>Type in the Logon and Password that I emailed you with this. Press sign. 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11556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600" cy="1325563"/>
          </a:xfrm>
        </p:spPr>
      </p:pic>
      <p:sp>
        <p:nvSpPr>
          <p:cNvPr id="5" name="Rectangle 4"/>
          <p:cNvSpPr/>
          <p:nvPr/>
        </p:nvSpPr>
        <p:spPr>
          <a:xfrm>
            <a:off x="838201" y="2690336"/>
            <a:ext cx="1064122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 </a:t>
            </a:r>
          </a:p>
          <a:p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589547" y="2013790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Now you should be able to access and down load any of the resources that you need. IE Our example Blank Certificate.</a:t>
            </a:r>
            <a:endParaRPr lang="en-AU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3131" y="2844787"/>
            <a:ext cx="2973684" cy="372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37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5"/>
            <a:ext cx="10515600" cy="1325563"/>
          </a:xfrm>
        </p:spPr>
      </p:pic>
      <p:sp>
        <p:nvSpPr>
          <p:cNvPr id="5" name="Rectangle 4"/>
          <p:cNvSpPr/>
          <p:nvPr/>
        </p:nvSpPr>
        <p:spPr>
          <a:xfrm>
            <a:off x="838201" y="2690336"/>
            <a:ext cx="1064122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 </a:t>
            </a:r>
          </a:p>
          <a:p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589547" y="2013790"/>
            <a:ext cx="100584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Hope this is of some help, any questions please reach out and ask,</a:t>
            </a:r>
          </a:p>
          <a:p>
            <a:r>
              <a:rPr lang="en-US" sz="2400" dirty="0" smtClean="0"/>
              <a:t> </a:t>
            </a:r>
            <a:r>
              <a:rPr lang="en-US" sz="5400" dirty="0" smtClean="0"/>
              <a:t>thank you</a:t>
            </a:r>
          </a:p>
          <a:p>
            <a:r>
              <a:rPr lang="en-US" sz="4000" dirty="0" smtClean="0"/>
              <a:t> </a:t>
            </a:r>
            <a:r>
              <a:rPr lang="en-US" sz="2400" dirty="0" smtClean="0"/>
              <a:t>for being one to the special people that put their hands up to put on this great youth activity.</a:t>
            </a:r>
          </a:p>
          <a:p>
            <a:endParaRPr lang="en-US" sz="2400" dirty="0"/>
          </a:p>
          <a:p>
            <a:r>
              <a:rPr lang="en-US" sz="2400" dirty="0" smtClean="0"/>
              <a:t>Lion Michael 0412879343 </a:t>
            </a:r>
            <a:r>
              <a:rPr lang="en-US" sz="2400" dirty="0" smtClean="0">
                <a:hlinkClick r:id="rId3"/>
              </a:rPr>
              <a:t>yotyq1@gmail.com</a:t>
            </a:r>
            <a:r>
              <a:rPr lang="en-US" sz="2400" dirty="0" smtClean="0"/>
              <a:t> Mudgeeraba Lions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51317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243</Words>
  <Application>Microsoft Office PowerPoint</Application>
  <PresentationFormat>Widescreen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McDonald</dc:creator>
  <cp:lastModifiedBy>Mike McDonald</cp:lastModifiedBy>
  <cp:revision>7</cp:revision>
  <dcterms:created xsi:type="dcterms:W3CDTF">2019-10-27T10:04:40Z</dcterms:created>
  <dcterms:modified xsi:type="dcterms:W3CDTF">2019-10-27T10:52:22Z</dcterms:modified>
</cp:coreProperties>
</file>